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6" d="100"/>
          <a:sy n="66" d="100"/>
        </p:scale>
        <p:origin x="-684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 smtClean="0"/>
              <a:t>マスタ サブタイトルの書式設定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BB5822-67E7-42AF-A73A-FE3075279418}" type="slidenum">
              <a:rPr lang="en-US" altLang="ja-JP"/>
              <a:pPr/>
              <a:t>&lt;#&gt;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075534-65E7-489D-8DF1-D0A4BB4DD991}" type="slidenum">
              <a:rPr lang="en-US" altLang="ja-JP"/>
              <a:pPr/>
              <a:t>&lt;#&gt;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CBD854-A861-4570-AACB-4BAF4934765E}" type="slidenum">
              <a:rPr lang="en-US" altLang="ja-JP"/>
              <a:pPr/>
              <a:t>&lt;#&gt;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7719D8-17BF-443E-A82E-92C88AC66D88}" type="slidenum">
              <a:rPr lang="en-US" altLang="ja-JP"/>
              <a:pPr/>
              <a:t>&lt;#&gt;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352D63-591B-4062-9B6C-51DD9EEC837D}" type="slidenum">
              <a:rPr lang="en-US" altLang="ja-JP"/>
              <a:pPr/>
              <a:t>&lt;#&gt;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F25098-DC47-437D-AD1B-65E74ACC2062}" type="slidenum">
              <a:rPr lang="en-US" altLang="ja-JP"/>
              <a:pPr/>
              <a:t>&lt;#&gt;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D88CCA-B639-4215-95F7-D7CD621DA16F}" type="slidenum">
              <a:rPr lang="en-US" altLang="ja-JP"/>
              <a:pPr/>
              <a:t>&lt;#&gt;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C01711-E651-4D7C-AA69-737698E65368}" type="slidenum">
              <a:rPr lang="en-US" altLang="ja-JP"/>
              <a:pPr/>
              <a:t>&lt;#&gt;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4F1748-70A1-4F86-A0C4-08CA5D8E1E30}" type="slidenum">
              <a:rPr lang="en-US" altLang="ja-JP"/>
              <a:pPr/>
              <a:t>&lt;#&gt;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02AC55-F887-4FA0-B3A4-46672BDD5C54}" type="slidenum">
              <a:rPr lang="en-US" altLang="ja-JP"/>
              <a:pPr/>
              <a:t>&lt;#&gt;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413ABD-4978-4C92-91A4-20C97E486CF1}" type="slidenum">
              <a:rPr lang="en-US" altLang="ja-JP"/>
              <a:pPr/>
              <a:t>&lt;#&gt;</a:t>
            </a:fld>
            <a:endParaRPr lang="en-US" altLang="ja-JP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400"/>
            </a:lvl1pPr>
          </a:lstStyle>
          <a:p>
            <a:endParaRPr lang="en-US" altLang="ja-JP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0" sz="1400"/>
            </a:lvl1pPr>
          </a:lstStyle>
          <a:p>
            <a:endParaRPr lang="en-US" altLang="ja-JP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400"/>
            </a:lvl1pPr>
          </a:lstStyle>
          <a:p>
            <a:fld id="{B884BAFB-860A-45B3-9CD4-CCCE173E75E7}" type="slidenum">
              <a:rPr lang="en-US" altLang="ja-JP"/>
              <a:pPr/>
              <a:t>&lt;#&gt;</a:t>
            </a:fld>
            <a:endParaRPr lang="en-US" altLang="ja-JP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Documents%20and%20Settings\demo\&#12487;&#12473;&#12463;&#12488;&#12483;&#12503;\countdown\kiss.mp3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AutoShape 4"/>
          <p:cNvSpPr>
            <a:spLocks noChangeArrowheads="1"/>
          </p:cNvSpPr>
          <p:nvPr/>
        </p:nvSpPr>
        <p:spPr bwMode="auto">
          <a:xfrm>
            <a:off x="1501775" y="358775"/>
            <a:ext cx="6118225" cy="6118225"/>
          </a:xfrm>
          <a:custGeom>
            <a:avLst/>
            <a:gdLst>
              <a:gd name="G0" fmla="+- 1519 0 0"/>
              <a:gd name="G1" fmla="+- 21600 0 1519"/>
              <a:gd name="G2" fmla="+- 21600 0 1519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519" y="10800"/>
                </a:moveTo>
                <a:cubicBezTo>
                  <a:pt x="1519" y="15926"/>
                  <a:pt x="5674" y="20081"/>
                  <a:pt x="10800" y="20081"/>
                </a:cubicBezTo>
                <a:cubicBezTo>
                  <a:pt x="15926" y="20081"/>
                  <a:pt x="20081" y="15926"/>
                  <a:pt x="20081" y="10800"/>
                </a:cubicBezTo>
                <a:cubicBezTo>
                  <a:pt x="20081" y="5674"/>
                  <a:pt x="15926" y="1519"/>
                  <a:pt x="10800" y="1519"/>
                </a:cubicBezTo>
                <a:cubicBezTo>
                  <a:pt x="5674" y="1519"/>
                  <a:pt x="1519" y="5674"/>
                  <a:pt x="1519" y="10800"/>
                </a:cubicBezTo>
                <a:close/>
              </a:path>
            </a:pathLst>
          </a:cu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2362200" y="1458913"/>
            <a:ext cx="4191000" cy="390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ja-JP" sz="25000" b="1"/>
              <a:t>10</a:t>
            </a:r>
          </a:p>
        </p:txBody>
      </p:sp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2466975" y="1458913"/>
            <a:ext cx="4191000" cy="390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ja-JP" sz="25000" b="1"/>
              <a:t>9</a:t>
            </a:r>
          </a:p>
        </p:txBody>
      </p:sp>
      <p:sp>
        <p:nvSpPr>
          <p:cNvPr id="4105" name="Text Box 9"/>
          <p:cNvSpPr txBox="1">
            <a:spLocks noChangeArrowheads="1"/>
          </p:cNvSpPr>
          <p:nvPr/>
        </p:nvSpPr>
        <p:spPr bwMode="auto">
          <a:xfrm>
            <a:off x="2466975" y="1466850"/>
            <a:ext cx="4191000" cy="390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ja-JP" sz="25000" b="1"/>
              <a:t>8</a:t>
            </a:r>
          </a:p>
        </p:txBody>
      </p:sp>
      <p:sp>
        <p:nvSpPr>
          <p:cNvPr id="4106" name="Text Box 10"/>
          <p:cNvSpPr txBox="1">
            <a:spLocks noChangeArrowheads="1"/>
          </p:cNvSpPr>
          <p:nvPr/>
        </p:nvSpPr>
        <p:spPr bwMode="auto">
          <a:xfrm>
            <a:off x="2466975" y="1466850"/>
            <a:ext cx="4191000" cy="390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ja-JP" sz="25000" b="1"/>
              <a:t>7</a:t>
            </a:r>
          </a:p>
        </p:txBody>
      </p:sp>
      <p:sp>
        <p:nvSpPr>
          <p:cNvPr id="4107" name="Text Box 11"/>
          <p:cNvSpPr txBox="1">
            <a:spLocks noChangeArrowheads="1"/>
          </p:cNvSpPr>
          <p:nvPr/>
        </p:nvSpPr>
        <p:spPr bwMode="auto">
          <a:xfrm>
            <a:off x="2466975" y="1466850"/>
            <a:ext cx="4191000" cy="390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ja-JP" sz="25000" b="1"/>
              <a:t>6</a:t>
            </a:r>
          </a:p>
        </p:txBody>
      </p:sp>
      <p:sp>
        <p:nvSpPr>
          <p:cNvPr id="4108" name="Text Box 12"/>
          <p:cNvSpPr txBox="1">
            <a:spLocks noChangeArrowheads="1"/>
          </p:cNvSpPr>
          <p:nvPr/>
        </p:nvSpPr>
        <p:spPr bwMode="auto">
          <a:xfrm>
            <a:off x="2466975" y="1466850"/>
            <a:ext cx="4191000" cy="390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ja-JP" sz="25000" b="1"/>
              <a:t>5</a:t>
            </a:r>
          </a:p>
        </p:txBody>
      </p:sp>
      <p:sp>
        <p:nvSpPr>
          <p:cNvPr id="4109" name="Text Box 13"/>
          <p:cNvSpPr txBox="1">
            <a:spLocks noChangeArrowheads="1"/>
          </p:cNvSpPr>
          <p:nvPr/>
        </p:nvSpPr>
        <p:spPr bwMode="auto">
          <a:xfrm>
            <a:off x="2286000" y="1431925"/>
            <a:ext cx="4191000" cy="390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ja-JP" sz="25000" b="1"/>
              <a:t>4</a:t>
            </a:r>
          </a:p>
        </p:txBody>
      </p:sp>
      <p:sp>
        <p:nvSpPr>
          <p:cNvPr id="4110" name="Text Box 14"/>
          <p:cNvSpPr txBox="1">
            <a:spLocks noChangeArrowheads="1"/>
          </p:cNvSpPr>
          <p:nvPr/>
        </p:nvSpPr>
        <p:spPr bwMode="auto">
          <a:xfrm>
            <a:off x="2476500" y="1470025"/>
            <a:ext cx="4191000" cy="390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ja-JP" sz="25000" b="1"/>
              <a:t>3</a:t>
            </a:r>
          </a:p>
        </p:txBody>
      </p:sp>
      <p:sp>
        <p:nvSpPr>
          <p:cNvPr id="4111" name="Text Box 15"/>
          <p:cNvSpPr txBox="1">
            <a:spLocks noChangeArrowheads="1"/>
          </p:cNvSpPr>
          <p:nvPr/>
        </p:nvSpPr>
        <p:spPr bwMode="auto">
          <a:xfrm>
            <a:off x="2466975" y="1466850"/>
            <a:ext cx="4191000" cy="390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ja-JP" sz="25000" b="1"/>
              <a:t>2</a:t>
            </a:r>
          </a:p>
        </p:txBody>
      </p:sp>
      <p:sp>
        <p:nvSpPr>
          <p:cNvPr id="4112" name="Text Box 16"/>
          <p:cNvSpPr txBox="1">
            <a:spLocks noChangeArrowheads="1"/>
          </p:cNvSpPr>
          <p:nvPr/>
        </p:nvSpPr>
        <p:spPr bwMode="auto">
          <a:xfrm>
            <a:off x="2457450" y="1466850"/>
            <a:ext cx="4191000" cy="390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ja-JP" sz="25000" b="1"/>
              <a:t>1</a:t>
            </a:r>
          </a:p>
        </p:txBody>
      </p:sp>
      <p:sp>
        <p:nvSpPr>
          <p:cNvPr id="4113" name="Text Box 17"/>
          <p:cNvSpPr txBox="1">
            <a:spLocks noChangeArrowheads="1"/>
          </p:cNvSpPr>
          <p:nvPr/>
        </p:nvSpPr>
        <p:spPr bwMode="auto">
          <a:xfrm>
            <a:off x="866775" y="1470025"/>
            <a:ext cx="7391400" cy="390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ja-JP" altLang="en-US" sz="25000" b="1">
                <a:ea typeface="HGP創英角ｺﾞｼｯｸUB" pitchFamily="50" charset="-128"/>
              </a:rPr>
              <a:t>終了</a:t>
            </a:r>
          </a:p>
        </p:txBody>
      </p:sp>
      <p:pic>
        <p:nvPicPr>
          <p:cNvPr id="4114" name="kiss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153400" y="304800"/>
            <a:ext cx="304800" cy="304800"/>
          </a:xfrm>
          <a:prstGeom prst="rect">
            <a:avLst/>
          </a:prstGeom>
          <a:noFill/>
        </p:spPr>
      </p:pic>
      <p:sp>
        <p:nvSpPr>
          <p:cNvPr id="4115" name="AutoShape 19"/>
          <p:cNvSpPr>
            <a:spLocks noChangeArrowheads="1"/>
          </p:cNvSpPr>
          <p:nvPr/>
        </p:nvSpPr>
        <p:spPr bwMode="auto">
          <a:xfrm>
            <a:off x="1495425" y="358775"/>
            <a:ext cx="6118225" cy="6118225"/>
          </a:xfrm>
          <a:custGeom>
            <a:avLst/>
            <a:gdLst>
              <a:gd name="G0" fmla="+- 1519 0 0"/>
              <a:gd name="G1" fmla="+- 21600 0 1519"/>
              <a:gd name="G2" fmla="+- 21600 0 1519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519" y="10800"/>
                </a:moveTo>
                <a:cubicBezTo>
                  <a:pt x="1519" y="15926"/>
                  <a:pt x="5674" y="20081"/>
                  <a:pt x="10800" y="20081"/>
                </a:cubicBezTo>
                <a:cubicBezTo>
                  <a:pt x="15926" y="20081"/>
                  <a:pt x="20081" y="15926"/>
                  <a:pt x="20081" y="10800"/>
                </a:cubicBezTo>
                <a:cubicBezTo>
                  <a:pt x="20081" y="5674"/>
                  <a:pt x="15926" y="1519"/>
                  <a:pt x="10800" y="1519"/>
                </a:cubicBezTo>
                <a:cubicBezTo>
                  <a:pt x="5674" y="1519"/>
                  <a:pt x="1519" y="5674"/>
                  <a:pt x="1519" y="10800"/>
                </a:cubicBezTo>
                <a:close/>
              </a:path>
            </a:pathLst>
          </a:cu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4116" name="Rectangle 20"/>
          <p:cNvSpPr>
            <a:spLocks noChangeArrowheads="1"/>
          </p:cNvSpPr>
          <p:nvPr/>
        </p:nvSpPr>
        <p:spPr bwMode="auto">
          <a:xfrm>
            <a:off x="7772400" y="0"/>
            <a:ext cx="1371600" cy="9144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ja-JP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1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1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1" presetClass="entr" presetSubtype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1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1" presetClass="entr" presetSubtype="1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1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1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500"/>
                            </p:stCondLst>
                            <p:childTnLst>
                              <p:par>
                                <p:cTn id="4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1" presetClass="entr" presetSubtype="1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1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000"/>
                            </p:stCondLst>
                            <p:childTnLst>
                              <p:par>
                                <p:cTn id="5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1" presetClass="entr" presetSubtype="1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1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500"/>
                            </p:stCondLst>
                            <p:childTnLst>
                              <p:par>
                                <p:cTn id="6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1" presetClass="entr" presetSubtype="1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1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2000"/>
                            </p:stCondLst>
                            <p:childTnLst>
                              <p:par>
                                <p:cTn id="6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1" presetClass="entr" presetSubtype="1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5" dur="1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3500"/>
                            </p:stCondLst>
                            <p:childTnLst>
                              <p:par>
                                <p:cTn id="7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1" presetClass="entr" presetSubtype="1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3" dur="1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81"/>
                                            </p:cond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5000"/>
                            </p:stCondLst>
                            <p:childTnLst>
                              <p:par>
                                <p:cTn id="8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5000"/>
                            </p:stCondLst>
                            <p:childTnLst>
                              <p:par>
                                <p:cTn id="88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9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14"/>
                </p:tgtEl>
              </p:cMediaNode>
            </p:audio>
          </p:childTnLst>
        </p:cTn>
      </p:par>
    </p:tnLst>
    <p:bldLst>
      <p:bldP spid="4100" grpId="0" animBg="1"/>
      <p:bldP spid="4100" grpId="1" animBg="1"/>
      <p:bldP spid="4100" grpId="2" animBg="1"/>
      <p:bldP spid="4100" grpId="3" animBg="1"/>
      <p:bldP spid="4100" grpId="4" animBg="1"/>
      <p:bldP spid="4100" grpId="5" animBg="1"/>
      <p:bldP spid="4100" grpId="6" animBg="1"/>
      <p:bldP spid="4100" grpId="7" animBg="1"/>
      <p:bldP spid="4100" grpId="8" animBg="1"/>
      <p:bldP spid="4100" grpId="9" animBg="1"/>
      <p:bldP spid="4101" grpId="1"/>
      <p:bldP spid="4102" grpId="0"/>
      <p:bldP spid="4102" grpId="1"/>
      <p:bldP spid="4105" grpId="0"/>
      <p:bldP spid="4105" grpId="1"/>
      <p:bldP spid="4106" grpId="0"/>
      <p:bldP spid="4106" grpId="1"/>
      <p:bldP spid="4107" grpId="0"/>
      <p:bldP spid="4107" grpId="1"/>
      <p:bldP spid="4108" grpId="0"/>
      <p:bldP spid="4108" grpId="1"/>
      <p:bldP spid="4109" grpId="0"/>
      <p:bldP spid="4109" grpId="1"/>
      <p:bldP spid="4110" grpId="0"/>
      <p:bldP spid="4110" grpId="1"/>
      <p:bldP spid="4111" grpId="0"/>
      <p:bldP spid="4111" grpId="1"/>
      <p:bldP spid="4112" grpId="0"/>
      <p:bldP spid="4112" grpId="1"/>
      <p:bldP spid="4113" grpId="0"/>
      <p:bldP spid="4115" grpId="0" animBg="1"/>
    </p:bldLst>
  </p:timing>
</p:sld>
</file>

<file path=ppt/theme/theme1.xml><?xml version="1.0" encoding="utf-8"?>
<a:theme xmlns:a="http://schemas.openxmlformats.org/drawingml/2006/main" name="標準デザイン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</TotalTime>
  <Words>11</Words>
  <Application>Microsoft PowerPoint</Application>
  <PresentationFormat>画面に合わせる (4:3)</PresentationFormat>
  <Paragraphs>11</Paragraphs>
  <Slides>1</Slides>
  <Notes>0</Notes>
  <HiddenSlides>0</HiddenSlides>
  <MMClips>1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Arial</vt:lpstr>
      <vt:lpstr>ＭＳ Ｐゴシック</vt:lpstr>
      <vt:lpstr>ＭＳ Ｐ明朝</vt:lpstr>
      <vt:lpstr>HGP創英角ｺﾞｼｯｸUB</vt:lpstr>
      <vt:lpstr>標準デザイン</vt:lpstr>
      <vt:lpstr>スライド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demo</cp:lastModifiedBy>
  <cp:revision>5</cp:revision>
  <cp:lastPrinted>1601-01-01T00:00:00Z</cp:lastPrinted>
  <dcterms:created xsi:type="dcterms:W3CDTF">1601-01-01T00:00:00Z</dcterms:created>
  <dcterms:modified xsi:type="dcterms:W3CDTF">2007-11-08T07:23:23Z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